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753" r:id="rId3"/>
    <p:sldId id="754" r:id="rId4"/>
    <p:sldId id="755" r:id="rId5"/>
    <p:sldId id="756" r:id="rId6"/>
    <p:sldId id="757" r:id="rId7"/>
    <p:sldId id="758" r:id="rId8"/>
    <p:sldId id="759" r:id="rId9"/>
    <p:sldId id="760" r:id="rId10"/>
    <p:sldId id="761" r:id="rId11"/>
    <p:sldId id="762" r:id="rId12"/>
    <p:sldId id="763" r:id="rId13"/>
    <p:sldId id="764" r:id="rId14"/>
    <p:sldId id="765" r:id="rId15"/>
    <p:sldId id="766" r:id="rId16"/>
    <p:sldId id="767" r:id="rId17"/>
    <p:sldId id="768" r:id="rId18"/>
    <p:sldId id="769" r:id="rId19"/>
    <p:sldId id="770" r:id="rId20"/>
    <p:sldId id="771" r:id="rId21"/>
    <p:sldId id="772" r:id="rId22"/>
    <p:sldId id="773" r:id="rId23"/>
    <p:sldId id="774" r:id="rId24"/>
    <p:sldId id="775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83" r:id="rId33"/>
    <p:sldId id="784" r:id="rId34"/>
    <p:sldId id="785" r:id="rId35"/>
  </p:sldIdLst>
  <p:sldSz cx="9144000" cy="6858000" type="screen4x3"/>
  <p:notesSz cx="6858000" cy="9144000"/>
  <p:photoAlbum layout="4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3280BAA-9B3F-434F-916B-1C2B0E41167F}" type="datetimeFigureOut">
              <a:rPr lang="ru-RU" smtClean="0"/>
              <a:pPr/>
              <a:t>01.01.2008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CB51CDA-0A07-4769-B0F3-D1E57B4B45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110</a:t>
            </a: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7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73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751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837113" y="3543300"/>
            <a:ext cx="3811587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7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76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76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7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77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79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9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94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956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25850"/>
            <a:ext cx="4114800" cy="26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60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71575" y="457200"/>
            <a:ext cx="24574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223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49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275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21225" y="3543300"/>
            <a:ext cx="40449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77825" y="457200"/>
            <a:ext cx="40449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28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83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2836.tif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7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15938" y="457200"/>
            <a:ext cx="37687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547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813425" y="457200"/>
            <a:ext cx="18605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3243_2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09975"/>
            <a:ext cx="4114800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3008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587750"/>
            <a:ext cx="4114800" cy="276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654670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460375"/>
            <a:ext cx="4114800" cy="284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antoniev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34988"/>
            <a:ext cx="4114800" cy="27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AQWA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548063"/>
            <a:ext cx="4114800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b17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576638"/>
            <a:ext cx="4114800" cy="2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08000"/>
            <a:ext cx="41148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ARD_15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57213"/>
            <a:ext cx="4114800" cy="265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HURCH2.BMP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81413"/>
            <a:ext cx="4114800" cy="257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.gif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843463" y="3543300"/>
            <a:ext cx="3798887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81025"/>
            <a:ext cx="4114800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fg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458788"/>
            <a:ext cx="4114800" cy="285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fgrk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592513"/>
            <a:ext cx="4114800" cy="27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fh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73613" y="3543300"/>
            <a:ext cx="394017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479425"/>
            <a:ext cx="4114800" cy="281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2N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41338"/>
            <a:ext cx="4114800" cy="2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4N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589338"/>
            <a:ext cx="4114800" cy="27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05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554413"/>
            <a:ext cx="4114800" cy="28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rt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0688" y="457200"/>
            <a:ext cx="39592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AGE35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21225" y="457200"/>
            <a:ext cx="40449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JAR_DV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50838" y="3543300"/>
            <a:ext cx="40973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jardvor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41725"/>
            <a:ext cx="4114800" cy="265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9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625475"/>
            <a:ext cx="41148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KREML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41863" y="457200"/>
            <a:ext cx="40036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KREML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00450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kreml_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59325" y="3543300"/>
            <a:ext cx="39687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m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77850"/>
            <a:ext cx="4114800" cy="261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krm2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77850"/>
            <a:ext cx="4114800" cy="261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millenium.gif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1284288" y="3543300"/>
            <a:ext cx="22304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MOST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11700" y="3543300"/>
            <a:ext cx="4062413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R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49338" y="457200"/>
            <a:ext cx="27003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N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38163"/>
            <a:ext cx="411480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N6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719513"/>
            <a:ext cx="4114800" cy="2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N7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29025"/>
            <a:ext cx="41148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11175"/>
            <a:ext cx="4114800" cy="274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N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46100"/>
            <a:ext cx="4114800" cy="267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N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56013"/>
            <a:ext cx="4114800" cy="263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N11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40138"/>
            <a:ext cx="4114800" cy="266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20700"/>
            <a:ext cx="4114800" cy="27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N-10B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31813"/>
            <a:ext cx="4114800" cy="27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N-19F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21088"/>
            <a:ext cx="4114800" cy="27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N-35E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86175"/>
            <a:ext cx="41148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ov1_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41338"/>
            <a:ext cx="4114800" cy="2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NOV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23875"/>
            <a:ext cx="4114800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nov2001_1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589338"/>
            <a:ext cx="4114800" cy="27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NOVG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41863" y="3543300"/>
            <a:ext cx="400367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OVG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79413" y="457200"/>
            <a:ext cx="40401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2_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476250"/>
            <a:ext cx="411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3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54425"/>
            <a:ext cx="4114800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818009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45050" y="3543300"/>
            <a:ext cx="3795713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1301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A13016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45050" y="457200"/>
            <a:ext cx="379571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ANORAM1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13150"/>
            <a:ext cx="4114800" cy="271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H0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59325" y="3543300"/>
            <a:ext cx="39687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_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77825" y="457200"/>
            <a:ext cx="40449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H_03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21225" y="457200"/>
            <a:ext cx="40449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hilipp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554413"/>
            <a:ext cx="4114800" cy="2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hoto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46488"/>
            <a:ext cx="4114800" cy="265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47688"/>
            <a:ext cx="4114800" cy="267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08vn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42925"/>
            <a:ext cx="411480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3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13150"/>
            <a:ext cx="4114800" cy="271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3kjhkjh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i[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73088"/>
            <a:ext cx="4114800" cy="262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QVOROBEY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09588"/>
            <a:ext cx="4114800" cy="275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AINTS~1.GIF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46138" y="3543300"/>
            <a:ext cx="310673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OF_S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592513"/>
            <a:ext cx="4114800" cy="275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FIA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457200"/>
            <a:ext cx="41148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ofija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63563"/>
            <a:ext cx="4114800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Sophia new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06400" y="3543300"/>
            <a:ext cx="39878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Stronghold800x600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fgufy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7663" y="457200"/>
            <a:ext cx="41036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VECHER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34988"/>
            <a:ext cx="4114800" cy="270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werwerwe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21088"/>
            <a:ext cx="4114800" cy="27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ZV-VIEW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5562600" y="3543300"/>
            <a:ext cx="23622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_'l'_l'_l_'зымянный.bmp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7475" y="457200"/>
            <a:ext cx="202406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Безы5432534мянный.bmp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Безыyugggмянный.bmp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пия 194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34988"/>
            <a:ext cx="4114800" cy="27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0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86300" y="563563"/>
            <a:ext cx="4114800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опия 194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пия 194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69925" y="457200"/>
            <a:ext cx="345916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8(1)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86313" y="457200"/>
            <a:ext cx="391477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1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40138"/>
            <a:ext cx="4114800" cy="266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22_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630613"/>
            <a:ext cx="4114800" cy="268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15925" y="457200"/>
            <a:ext cx="39687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002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003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0035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4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65675" y="457200"/>
            <a:ext cx="3954463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66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42900" y="3665538"/>
            <a:ext cx="4114800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15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987925" y="3543300"/>
            <a:ext cx="3509963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38163"/>
            <a:ext cx="4114800" cy="269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4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879975" y="457200"/>
            <a:ext cx="37274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222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71475" y="3543300"/>
            <a:ext cx="40576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444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686300" y="3592513"/>
            <a:ext cx="4114800" cy="27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7663" y="457200"/>
            <a:ext cx="41036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77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64088" y="457200"/>
            <a:ext cx="39592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00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371475" y="3543300"/>
            <a:ext cx="40576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100_2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4779963" y="3543300"/>
            <a:ext cx="392747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534988"/>
            <a:ext cx="4114800" cy="27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148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714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93713" y="3543300"/>
            <a:ext cx="38115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172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64</TotalTime>
  <Words>2</Words>
  <Application>Microsoft Office PowerPoint</Application>
  <PresentationFormat>Экран (4:3)</PresentationFormat>
  <Paragraphs>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Метро</vt:lpstr>
      <vt:lpstr>Фотоальбом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110</dc:creator>
  <cp:lastModifiedBy>110</cp:lastModifiedBy>
  <cp:revision>7</cp:revision>
  <dcterms:created xsi:type="dcterms:W3CDTF">2008-01-01T19:09:18Z</dcterms:created>
  <dcterms:modified xsi:type="dcterms:W3CDTF">2008-01-01T20:21:31Z</dcterms:modified>
</cp:coreProperties>
</file>